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69" r:id="rId5"/>
    <p:sldId id="268" r:id="rId6"/>
    <p:sldId id="261" r:id="rId7"/>
    <p:sldId id="273" r:id="rId8"/>
    <p:sldId id="272" r:id="rId9"/>
    <p:sldId id="27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251B02"/>
    <a:srgbClr val="604703"/>
    <a:srgbClr val="695109"/>
    <a:srgbClr val="F9E1BD"/>
    <a:srgbClr val="EAC485"/>
    <a:srgbClr val="F2DAB7"/>
    <a:srgbClr val="E6D67B"/>
    <a:srgbClr val="FEEED3"/>
    <a:srgbClr val="FDED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pskov.ru/4children/nev_childbooks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nigogid.ru/books/503351-aleksandr-nevskiy/tore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abirint.ru/books/5002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tres.ru/valentina-sergeeva/nevskiy-glavnaya-bitva/chitat-onlay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-nevsky.ru/library/tihomirov-aleksandr-nevskiy-rasskaz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nigogid.ru/books/449235-svyatoy-aleksandr-nevskiy/torea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dabum.com/d.php?id=21741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tmir.me/br/?b=610091&amp;p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vidreaders.ru/book/svyatoy-blagovernyy-velikiy-knyaz-aleksandr-nevski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0363" y="564091"/>
            <a:ext cx="3439237" cy="257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Александр Невский – заступник Отечества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zhitza" panose="040208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456" y="559557"/>
            <a:ext cx="3442675" cy="5336275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35772" y="3357349"/>
            <a:ext cx="307074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Виртуальная выставка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708" y="0"/>
            <a:ext cx="690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 «ЦБС Верхнеуслонского муниципального района РТ»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Русско-Макуловская библиотека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068" y="6353033"/>
            <a:ext cx="846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2021г.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6246" y="4086450"/>
            <a:ext cx="2395181" cy="175432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2021 году отмечается 800-летие со дня рождения святого благоверного князя Александра Невского.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625" y="1290700"/>
            <a:ext cx="7812578" cy="115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Игротека по книгам для детей об Александре Невском - </a:t>
            </a: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https://bibliopskov.ru/4children/nev_childbooks.htm</a:t>
            </a:r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16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Интернетресурсы</a:t>
            </a:r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электронных изданий .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2013" y="423081"/>
            <a:ext cx="326620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Источники: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387" y="5527344"/>
            <a:ext cx="734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Выставку подготовила: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заведующая  Русско-Макуловской библиотекой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Першина Надежда Александровна.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261815"/>
            <a:ext cx="7287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Приятного и полезного Вам чтения!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76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1266" name="Picture 2" descr="https://bibliopskov.ru/img/img2020/ne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541" y="682388"/>
            <a:ext cx="3365762" cy="4476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824483" y="2165656"/>
            <a:ext cx="35006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Герой этой книги родился в 1221 году, в княжеской семье, в одном из главных городов на северо-востоке Руси, когда у каждого князя была своя земля, свое княжество и своя столица. Впервые ему было поручено княжить в Новгороде, когда ему было около восьми лет. Так начинается история князя Александра Ярославича.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2596" y="682094"/>
            <a:ext cx="3964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Колпакова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О. В. Александр </a:t>
            </a:r>
          </a:p>
          <a:p>
            <a:pPr marL="457200" indent="-457200">
              <a:lnSpc>
                <a:spcPct val="150000"/>
              </a:lnSpc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Невский : 6+] Ольга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Колпакова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;</a:t>
            </a:r>
          </a:p>
          <a:p>
            <a:pPr marL="457200" indent="-457200">
              <a:lnSpc>
                <a:spcPct val="150000"/>
              </a:lnSpc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СПб.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Качели, 2018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-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22с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</a:p>
          <a:p>
            <a:pPr marL="457200" indent="-457200">
              <a:lnSpc>
                <a:spcPct val="150000"/>
              </a:lnSpc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 тысяч почему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457" y="5363570"/>
            <a:ext cx="747897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Ссылка на электронное  издание:</a:t>
            </a:r>
            <a:r>
              <a:rPr lang="en-US" b="1" dirty="0" smtClean="0"/>
              <a:t> </a:t>
            </a:r>
            <a:endParaRPr lang="ru-RU" b="1" dirty="0" smtClean="0"/>
          </a:p>
          <a:p>
            <a:r>
              <a:rPr lang="en-US" dirty="0" smtClean="0">
                <a:hlinkClick r:id="rId4"/>
              </a:rPr>
              <a:t>https://knigogid.ru/books/503351-aleksandr-nevskiy/toread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4578" name="Picture 2" descr="https://bibliopskov.ru/img/img2020/ne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850" y="861842"/>
            <a:ext cx="3310956" cy="44201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49422" y="779650"/>
            <a:ext cx="348017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Крутогоров, Ю. А. Александр Невский : [повесть : для сред.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шк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возраста] / Юрий Крутогоров ;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худож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А.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Чаузов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- Москва : Белый город, 2010. - 47 с. :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ил. - (История России).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5773" y="2448215"/>
            <a:ext cx="365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серию книг  "История России" издательства "Белый город" вошли всевозможные произведения о прекрасных русских городах, как Киевской, так и Московской Руси, о русском быте, великих полководцах и архитекторах. Повесть Юрия </a:t>
            </a:r>
            <a:r>
              <a:rPr lang="ru-RU" b="1" dirty="0" err="1" smtClean="0">
                <a:solidFill>
                  <a:srgbClr val="C00000"/>
                </a:solidFill>
              </a:rPr>
              <a:t>Крутогорова</a:t>
            </a:r>
            <a:r>
              <a:rPr lang="ru-RU" b="1" dirty="0" smtClean="0">
                <a:solidFill>
                  <a:srgbClr val="C00000"/>
                </a:solidFill>
              </a:rPr>
              <a:t> расскажет о князе Александре Невском, который спасал Русь от врагов не только воинской доблестью, но и мудрым смирением.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558" y="5322627"/>
            <a:ext cx="39032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Ссылка на электронное издание:</a:t>
            </a:r>
            <a:r>
              <a:rPr lang="en-US" b="1" dirty="0" smtClean="0"/>
              <a:t> </a:t>
            </a:r>
            <a:r>
              <a:rPr lang="en-US" dirty="0" smtClean="0">
                <a:hlinkClick r:id="rId4"/>
              </a:rPr>
              <a:t>https://www.labirint.ru/books/50024/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861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5602" name="Picture 2" descr="https://bibliopskov.ru/img/img2020/ne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032" y="663993"/>
            <a:ext cx="3147183" cy="4516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3205" y="5336273"/>
            <a:ext cx="394420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Ссылка на электронное издание:</a:t>
            </a:r>
            <a:r>
              <a:rPr lang="en-US" b="1" dirty="0" smtClean="0"/>
              <a:t> </a:t>
            </a:r>
            <a:r>
              <a:rPr lang="en-US" b="1" dirty="0" smtClean="0">
                <a:hlinkClick r:id="rId4"/>
              </a:rPr>
              <a:t>https://www.litres.ru/valentina-sergeeva/nevskiy-glavnaya-bitva/chitat-onlayn/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17660" y="869118"/>
            <a:ext cx="3657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Сергеева, В. С. Невский : главная битва : биография кн. Александра Невского в пересказе для детей :   - М. : Символик, 2019. – 46 с. - (Русские воители за веру и Отечество).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5648" y="2365318"/>
            <a:ext cx="40670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Книга В.Сергеевой «Невский: главная битва» повествует об одном из самых почитаемых и любимых нашим народом русских князей – Александре Ярославиче Невском. За всю свою жизнь этот князь не проиграл ни одной битвы. В этой книге князь Александр показан не лубочным, безгрешным воителем, а простым человеком, который испытывал и страх, и гнев, и тоску, но при этом был милостив к врагам, непоколебим в вере и щедр на добрые дела. Для среднего школьного возраста.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61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6626" name="Picture 2" descr="https://bibliopskov.ru/img/img2020/ne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3" y="810263"/>
            <a:ext cx="2983411" cy="417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817660" y="832218"/>
            <a:ext cx="36030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Тихомиров, О. Н. Александр Невский : [для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дошк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 мл.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шк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возраста] / Олег Тихомиров ;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худож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Владимир Перцов. – Москва : Издательский Дом «Сельская Новь», 1997. – 46, [1]с. :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ил. – (Имя).  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3069" y="2506850"/>
            <a:ext cx="36030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Счет своим великим полководцам отечественная история ведет с Александра Невского. </a:t>
            </a:r>
            <a:r>
              <a:rPr lang="ru-RU" b="1" dirty="0" err="1" smtClean="0">
                <a:solidFill>
                  <a:srgbClr val="C00000"/>
                </a:solidFill>
              </a:rPr>
              <a:t>Бережение</a:t>
            </a:r>
            <a:r>
              <a:rPr lang="ru-RU" b="1" dirty="0" smtClean="0">
                <a:solidFill>
                  <a:srgbClr val="C00000"/>
                </a:solidFill>
              </a:rPr>
              <a:t> русской земли от посягательств иноземцев стало его судьбой. Как готовил себя к этой роли юный князь, через какие испытания он прошел, вы узнаете из книги Олега Тихомирова Александр Невский.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11" y="5090614"/>
            <a:ext cx="372583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Ссылка на электронное издание:</a:t>
            </a:r>
            <a:r>
              <a:rPr lang="en-US" dirty="0" smtClean="0">
                <a:hlinkClick r:id="rId4"/>
              </a:rPr>
              <a:t> http://www.a-nevsky.ru/library/tihomirov-aleksandr-nevskiy-rasskazy.html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861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42" name="Picture 2" descr="https://bibliopskov.ru/img/img2020/ne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991" y="698334"/>
            <a:ext cx="3175777" cy="4160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99545" y="1052604"/>
            <a:ext cx="352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Воскобойников, В. М. Александр Невский : книга для чтения в школе и дома .– Москва : РОСМЭН, 2005. – 47 с. :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ил. - (Душа России. Отчизны верные сыны).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9420" y="2422942"/>
            <a:ext cx="3589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Из книги мы узнаем, каким Александр был в детстве, как его воспитывали и чему обучали. Уже в три года маленького князя признали воином и надели специально сшитую для него одежду, к которой прикрепили маленький меч. Двадцатилетним юношей он одержал победу в Невской битве, а двумя годами позже — в сражении на Чудском озере.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684" y="5036024"/>
            <a:ext cx="365759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Ссылка на электронное издание:</a:t>
            </a:r>
            <a:r>
              <a:rPr lang="en-US" b="1" dirty="0" smtClean="0"/>
              <a:t> </a:t>
            </a:r>
            <a:r>
              <a:rPr lang="en-US" dirty="0" smtClean="0">
                <a:hlinkClick r:id="rId4"/>
              </a:rPr>
              <a:t>https://knigogid.ru/books/449235-svyatoy-aleksandr-nevskiy/toread</a:t>
            </a:r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861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7650" name="Picture 2" descr="https://bibliopskov.ru/img/img2020/ne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696" y="809220"/>
            <a:ext cx="3084393" cy="4287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04013" y="888831"/>
            <a:ext cx="35484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Сахаров, А. Н. Александр Невский : защитник Русской земли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-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М. : АСТ-ПРЕСС, 2012. -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с. - (Путеводитель по истории России; Большой исторический словарь)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9420" y="2489158"/>
            <a:ext cx="37258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Кни</a:t>
            </a:r>
            <a:r>
              <a:rPr lang="ru-RU" b="1" dirty="0" smtClean="0">
                <a:solidFill>
                  <a:srgbClr val="C00000"/>
                </a:solidFill>
              </a:rPr>
              <a:t>га вышла в серии "Путеводитель по истории России". Серия адресована активным и неравнодушным людям, у которых мало времени, но есть большое желание узнать историю своей великой страны. Достоверность, краткость, увлекательность, наглядность - на этих четырех принципах построена серия, поэтому в серии выходят только авторитетные авторы.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433" y="5227093"/>
            <a:ext cx="399879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Ссылка на электронное издание:</a:t>
            </a:r>
          </a:p>
          <a:p>
            <a:pPr algn="ctr"/>
            <a:r>
              <a:rPr lang="en-US" dirty="0" smtClean="0">
                <a:hlinkClick r:id="rId4"/>
              </a:rPr>
              <a:t>http://padabum.com/d.php?id=217414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861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8674" name="Picture 2" descr="https://bibliopskov.ru/img/img2020/nev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158" y="853008"/>
            <a:ext cx="2601272" cy="3719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5093" y="4817660"/>
            <a:ext cx="364395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Ссылка на электронное издание:</a:t>
            </a:r>
          </a:p>
          <a:p>
            <a:pPr algn="ctr"/>
            <a:r>
              <a:rPr lang="en-US" b="1" dirty="0" smtClean="0">
                <a:hlinkClick r:id="rId4"/>
              </a:rPr>
              <a:t>https://www.litmir.me/br/?b=610091&amp;p=1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44955" y="980323"/>
            <a:ext cx="3452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Ткаченко, А. Б. Житие святого благоверного князя Александра Невского : в пересказе для детей : [для сред.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шк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возраста : 6+ - М. :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Никея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2016. - 58 с. 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1307" y="2656976"/>
            <a:ext cx="35347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книге в доступной для детей форме рассказывается о жизни князя Александра Невского - русского полководца, святого Русской Православной Церкви. Книга предназначена для детей от 6 лет и прекрасно подойдет для совместного семейного чтения и увлекательного обсуждения.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61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22" name="Picture 2" descr="https://bibliopskov.ru/img/img2020/nev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567" y="750627"/>
            <a:ext cx="2901523" cy="4130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87105" y="5172501"/>
            <a:ext cx="354841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Ссылка  на электронное издание:</a:t>
            </a:r>
          </a:p>
          <a:p>
            <a:r>
              <a:rPr lang="en-US" dirty="0" smtClean="0">
                <a:hlinkClick r:id="rId4"/>
              </a:rPr>
              <a:t>https://avidreaders.ru/book/svyatoy-blagovernyy-velikiy-knyaz-aleksandr-nevskiy.html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85899" y="1192621"/>
            <a:ext cx="33709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Алмазов, Б.А. Святой благоверный князь Александр Невский : [для мл. и сред.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шк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возраста] / авт. текста Борис Алмазов ;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худож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Владимир Алексеев. – Санкт-Петербург. :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Арт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Деко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2013. – 41, [2]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–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4011" y="3316112"/>
            <a:ext cx="35893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Изд. 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Подготовлено по 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благословению наместника Свято-Троицкой Александро-Невской лавры епископа Выборгского </a:t>
            </a:r>
            <a:r>
              <a:rPr lang="ru-RU" sz="14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Назария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 300-летию Александро-Невской лавры (1713-2013) 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611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917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Надежда</cp:lastModifiedBy>
  <cp:revision>53</cp:revision>
  <dcterms:created xsi:type="dcterms:W3CDTF">2013-11-19T05:52:05Z</dcterms:created>
  <dcterms:modified xsi:type="dcterms:W3CDTF">2021-07-12T15:46:09Z</dcterms:modified>
</cp:coreProperties>
</file>